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69" r:id="rId5"/>
    <p:sldId id="258"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67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3C32-B498-41F6-8D80-59067197DBBC}"/>
              </a:ext>
            </a:extLst>
          </p:cNvPr>
          <p:cNvSpPr>
            <a:spLocks noGrp="1"/>
          </p:cNvSpPr>
          <p:nvPr>
            <p:ph type="ctrTitle"/>
          </p:nvPr>
        </p:nvSpPr>
        <p:spPr/>
        <p:txBody>
          <a:bodyPr/>
          <a:lstStyle/>
          <a:p>
            <a:r>
              <a:rPr lang="en-US" dirty="0"/>
              <a:t>COMP-SCI 5551 ASE: Final Project Presentation</a:t>
            </a:r>
          </a:p>
        </p:txBody>
      </p:sp>
      <p:sp>
        <p:nvSpPr>
          <p:cNvPr id="3" name="Subtitle 2">
            <a:extLst>
              <a:ext uri="{FF2B5EF4-FFF2-40B4-BE49-F238E27FC236}">
                <a16:creationId xmlns:a16="http://schemas.microsoft.com/office/drawing/2014/main" id="{380E71AD-24DE-4436-A6DB-310306CF7424}"/>
              </a:ext>
            </a:extLst>
          </p:cNvPr>
          <p:cNvSpPr>
            <a:spLocks noGrp="1"/>
          </p:cNvSpPr>
          <p:nvPr>
            <p:ph type="subTitle" idx="1"/>
          </p:nvPr>
        </p:nvSpPr>
        <p:spPr/>
        <p:txBody>
          <a:bodyPr/>
          <a:lstStyle/>
          <a:p>
            <a:r>
              <a:rPr lang="en-US" dirty="0"/>
              <a:t>Brett Recker (22)</a:t>
            </a:r>
          </a:p>
          <a:p>
            <a:r>
              <a:rPr lang="en-US" dirty="0"/>
              <a:t>Radwan </a:t>
            </a:r>
            <a:r>
              <a:rPr lang="en-US" dirty="0" err="1"/>
              <a:t>Albadawi</a:t>
            </a:r>
            <a:r>
              <a:rPr lang="en-US" dirty="0"/>
              <a:t> (1)</a:t>
            </a:r>
          </a:p>
        </p:txBody>
      </p:sp>
    </p:spTree>
    <p:extLst>
      <p:ext uri="{BB962C8B-B14F-4D97-AF65-F5344CB8AC3E}">
        <p14:creationId xmlns:p14="http://schemas.microsoft.com/office/powerpoint/2010/main" val="111955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FADBBA-0BC4-4294-8180-CA07B222AE7F}"/>
              </a:ext>
            </a:extLst>
          </p:cNvPr>
          <p:cNvPicPr>
            <a:picLocks noChangeAspect="1"/>
          </p:cNvPicPr>
          <p:nvPr/>
        </p:nvPicPr>
        <p:blipFill>
          <a:blip r:embed="rId2"/>
          <a:stretch>
            <a:fillRect/>
          </a:stretch>
        </p:blipFill>
        <p:spPr>
          <a:xfrm>
            <a:off x="182880" y="108336"/>
            <a:ext cx="8431440" cy="4567031"/>
          </a:xfrm>
          <a:prstGeom prst="rect">
            <a:avLst/>
          </a:prstGeom>
        </p:spPr>
      </p:pic>
      <p:pic>
        <p:nvPicPr>
          <p:cNvPr id="4" name="Picture 3">
            <a:extLst>
              <a:ext uri="{FF2B5EF4-FFF2-40B4-BE49-F238E27FC236}">
                <a16:creationId xmlns:a16="http://schemas.microsoft.com/office/drawing/2014/main" id="{17408F76-9B2C-435F-9BFD-E4FF105E3BED}"/>
              </a:ext>
            </a:extLst>
          </p:cNvPr>
          <p:cNvPicPr>
            <a:picLocks noChangeAspect="1"/>
          </p:cNvPicPr>
          <p:nvPr/>
        </p:nvPicPr>
        <p:blipFill>
          <a:blip r:embed="rId3"/>
          <a:stretch>
            <a:fillRect/>
          </a:stretch>
        </p:blipFill>
        <p:spPr>
          <a:xfrm>
            <a:off x="6096000" y="2951201"/>
            <a:ext cx="5764234" cy="3652358"/>
          </a:xfrm>
          <a:prstGeom prst="rect">
            <a:avLst/>
          </a:prstGeom>
        </p:spPr>
      </p:pic>
    </p:spTree>
    <p:extLst>
      <p:ext uri="{BB962C8B-B14F-4D97-AF65-F5344CB8AC3E}">
        <p14:creationId xmlns:p14="http://schemas.microsoft.com/office/powerpoint/2010/main" val="85301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F20ED-CA6B-4047-B462-003BB641FEB7}"/>
              </a:ext>
            </a:extLst>
          </p:cNvPr>
          <p:cNvPicPr>
            <a:picLocks noChangeAspect="1"/>
          </p:cNvPicPr>
          <p:nvPr/>
        </p:nvPicPr>
        <p:blipFill>
          <a:blip r:embed="rId2"/>
          <a:stretch>
            <a:fillRect/>
          </a:stretch>
        </p:blipFill>
        <p:spPr>
          <a:xfrm>
            <a:off x="5801240" y="3089866"/>
            <a:ext cx="5990545" cy="3473936"/>
          </a:xfrm>
          <a:prstGeom prst="rect">
            <a:avLst/>
          </a:prstGeom>
        </p:spPr>
      </p:pic>
      <p:pic>
        <p:nvPicPr>
          <p:cNvPr id="4" name="Picture 3">
            <a:extLst>
              <a:ext uri="{FF2B5EF4-FFF2-40B4-BE49-F238E27FC236}">
                <a16:creationId xmlns:a16="http://schemas.microsoft.com/office/drawing/2014/main" id="{3FF6A7D8-70BD-4A96-A88A-084A37CCAD63}"/>
              </a:ext>
            </a:extLst>
          </p:cNvPr>
          <p:cNvPicPr>
            <a:picLocks noChangeAspect="1"/>
          </p:cNvPicPr>
          <p:nvPr/>
        </p:nvPicPr>
        <p:blipFill>
          <a:blip r:embed="rId3"/>
          <a:stretch>
            <a:fillRect/>
          </a:stretch>
        </p:blipFill>
        <p:spPr>
          <a:xfrm>
            <a:off x="400215" y="264575"/>
            <a:ext cx="5214785" cy="4041056"/>
          </a:xfrm>
          <a:prstGeom prst="rect">
            <a:avLst/>
          </a:prstGeom>
        </p:spPr>
      </p:pic>
      <p:pic>
        <p:nvPicPr>
          <p:cNvPr id="6" name="Picture 5">
            <a:extLst>
              <a:ext uri="{FF2B5EF4-FFF2-40B4-BE49-F238E27FC236}">
                <a16:creationId xmlns:a16="http://schemas.microsoft.com/office/drawing/2014/main" id="{15DF8446-A379-47D6-A247-A9BB3586B50C}"/>
              </a:ext>
            </a:extLst>
          </p:cNvPr>
          <p:cNvPicPr>
            <a:picLocks noChangeAspect="1"/>
          </p:cNvPicPr>
          <p:nvPr/>
        </p:nvPicPr>
        <p:blipFill>
          <a:blip r:embed="rId4"/>
          <a:stretch>
            <a:fillRect/>
          </a:stretch>
        </p:blipFill>
        <p:spPr>
          <a:xfrm>
            <a:off x="5912268" y="596348"/>
            <a:ext cx="5879517" cy="1897170"/>
          </a:xfrm>
          <a:prstGeom prst="rect">
            <a:avLst/>
          </a:prstGeom>
        </p:spPr>
      </p:pic>
    </p:spTree>
    <p:extLst>
      <p:ext uri="{BB962C8B-B14F-4D97-AF65-F5344CB8AC3E}">
        <p14:creationId xmlns:p14="http://schemas.microsoft.com/office/powerpoint/2010/main" val="740368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D3A842-477C-4F8D-9776-DCA90DA72ED4}"/>
              </a:ext>
            </a:extLst>
          </p:cNvPr>
          <p:cNvPicPr>
            <a:picLocks noChangeAspect="1"/>
          </p:cNvPicPr>
          <p:nvPr/>
        </p:nvPicPr>
        <p:blipFill>
          <a:blip r:embed="rId2"/>
          <a:stretch>
            <a:fillRect/>
          </a:stretch>
        </p:blipFill>
        <p:spPr>
          <a:xfrm>
            <a:off x="294222" y="212610"/>
            <a:ext cx="7818735" cy="4244989"/>
          </a:xfrm>
          <a:prstGeom prst="rect">
            <a:avLst/>
          </a:prstGeom>
        </p:spPr>
      </p:pic>
      <p:pic>
        <p:nvPicPr>
          <p:cNvPr id="3" name="Picture 2">
            <a:extLst>
              <a:ext uri="{FF2B5EF4-FFF2-40B4-BE49-F238E27FC236}">
                <a16:creationId xmlns:a16="http://schemas.microsoft.com/office/drawing/2014/main" id="{A4710F03-8B74-4AF5-82ED-AA7E08BD93BA}"/>
              </a:ext>
            </a:extLst>
          </p:cNvPr>
          <p:cNvPicPr>
            <a:picLocks noChangeAspect="1"/>
          </p:cNvPicPr>
          <p:nvPr/>
        </p:nvPicPr>
        <p:blipFill>
          <a:blip r:embed="rId3"/>
          <a:stretch>
            <a:fillRect/>
          </a:stretch>
        </p:blipFill>
        <p:spPr>
          <a:xfrm>
            <a:off x="4762703" y="4872597"/>
            <a:ext cx="7241196" cy="1583124"/>
          </a:xfrm>
          <a:prstGeom prst="rect">
            <a:avLst/>
          </a:prstGeom>
        </p:spPr>
      </p:pic>
    </p:spTree>
    <p:extLst>
      <p:ext uri="{BB962C8B-B14F-4D97-AF65-F5344CB8AC3E}">
        <p14:creationId xmlns:p14="http://schemas.microsoft.com/office/powerpoint/2010/main" val="3447647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0695-E1D6-4CFF-B8E6-5AFC4DEE25B7}"/>
              </a:ext>
            </a:extLst>
          </p:cNvPr>
          <p:cNvSpPr>
            <a:spLocks noGrp="1"/>
          </p:cNvSpPr>
          <p:nvPr>
            <p:ph type="title"/>
          </p:nvPr>
        </p:nvSpPr>
        <p:spPr>
          <a:xfrm>
            <a:off x="3124400" y="1953191"/>
            <a:ext cx="5943199" cy="2951617"/>
          </a:xfrm>
        </p:spPr>
        <p:txBody>
          <a:bodyPr>
            <a:normAutofit/>
          </a:bodyPr>
          <a:lstStyle/>
          <a:p>
            <a:r>
              <a:rPr lang="en-US" sz="8000" dirty="0"/>
              <a:t>Questions?</a:t>
            </a:r>
          </a:p>
        </p:txBody>
      </p:sp>
    </p:spTree>
    <p:extLst>
      <p:ext uri="{BB962C8B-B14F-4D97-AF65-F5344CB8AC3E}">
        <p14:creationId xmlns:p14="http://schemas.microsoft.com/office/powerpoint/2010/main" val="68037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D7D5-AF57-49BE-A424-5793A2E4C965}"/>
              </a:ext>
            </a:extLst>
          </p:cNvPr>
          <p:cNvSpPr>
            <a:spLocks noGrp="1"/>
          </p:cNvSpPr>
          <p:nvPr>
            <p:ph type="title"/>
          </p:nvPr>
        </p:nvSpPr>
        <p:spPr/>
        <p:txBody>
          <a:bodyPr/>
          <a:lstStyle/>
          <a:p>
            <a:r>
              <a:rPr lang="en-US" dirty="0"/>
              <a:t>A Database System for Deep Learning </a:t>
            </a:r>
          </a:p>
        </p:txBody>
      </p:sp>
      <p:sp>
        <p:nvSpPr>
          <p:cNvPr id="3" name="Content Placeholder 2">
            <a:extLst>
              <a:ext uri="{FF2B5EF4-FFF2-40B4-BE49-F238E27FC236}">
                <a16:creationId xmlns:a16="http://schemas.microsoft.com/office/drawing/2014/main" id="{D76674D9-55D7-4CD8-92A0-9F369C72A207}"/>
              </a:ext>
            </a:extLst>
          </p:cNvPr>
          <p:cNvSpPr>
            <a:spLocks noGrp="1"/>
          </p:cNvSpPr>
          <p:nvPr>
            <p:ph idx="1"/>
          </p:nvPr>
        </p:nvSpPr>
        <p:spPr/>
        <p:txBody>
          <a:bodyPr/>
          <a:lstStyle/>
          <a:p>
            <a:r>
              <a:rPr lang="en-US" dirty="0"/>
              <a:t>Deep learning experiments provide a rich set of artifacts which include the model’s architecture, the weights of the models, a set of hyperparameters, and several other files.  We were tasked with building a database system that can handle storing these artifacts, query and retrieve these artifacts in a team manner, and provide the capability to compare two or more versions in the database.</a:t>
            </a:r>
          </a:p>
        </p:txBody>
      </p:sp>
    </p:spTree>
    <p:extLst>
      <p:ext uri="{BB962C8B-B14F-4D97-AF65-F5344CB8AC3E}">
        <p14:creationId xmlns:p14="http://schemas.microsoft.com/office/powerpoint/2010/main" val="304557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4299-C642-45A0-9250-DC18B6D2CC02}"/>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F9F0A0D4-170E-4DFF-BF03-A43BD5CAFCF5}"/>
              </a:ext>
            </a:extLst>
          </p:cNvPr>
          <p:cNvSpPr>
            <a:spLocks noGrp="1"/>
          </p:cNvSpPr>
          <p:nvPr>
            <p:ph idx="1"/>
          </p:nvPr>
        </p:nvSpPr>
        <p:spPr/>
        <p:txBody>
          <a:bodyPr/>
          <a:lstStyle/>
          <a:p>
            <a:r>
              <a:rPr lang="en-US" dirty="0"/>
              <a:t>Our objective was to create a user friendly web application for uploading Deep Learning experiments and also provide users with the ability to view existing experiments from all projects.  We also tried to implement functionality for comparing artifacts between two or more experiments but were unable accomplish this before the project deadline.</a:t>
            </a:r>
          </a:p>
        </p:txBody>
      </p:sp>
    </p:spTree>
    <p:extLst>
      <p:ext uri="{BB962C8B-B14F-4D97-AF65-F5344CB8AC3E}">
        <p14:creationId xmlns:p14="http://schemas.microsoft.com/office/powerpoint/2010/main" val="20197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091E-55F6-41B0-8003-8524BBA21CC2}"/>
              </a:ext>
            </a:extLst>
          </p:cNvPr>
          <p:cNvSpPr>
            <a:spLocks noGrp="1"/>
          </p:cNvSpPr>
          <p:nvPr>
            <p:ph type="title"/>
          </p:nvPr>
        </p:nvSpPr>
        <p:spPr>
          <a:xfrm>
            <a:off x="1143001" y="172818"/>
            <a:ext cx="9905998" cy="1478570"/>
          </a:xfrm>
        </p:spPr>
        <p:txBody>
          <a:bodyPr/>
          <a:lstStyle/>
          <a:p>
            <a:r>
              <a:rPr lang="en-US" dirty="0"/>
              <a:t>Technologies and Applications</a:t>
            </a:r>
          </a:p>
        </p:txBody>
      </p:sp>
      <p:pic>
        <p:nvPicPr>
          <p:cNvPr id="1028" name="Picture 4" descr="Image result for mongodb logo">
            <a:extLst>
              <a:ext uri="{FF2B5EF4-FFF2-40B4-BE49-F238E27FC236}">
                <a16:creationId xmlns:a16="http://schemas.microsoft.com/office/drawing/2014/main" id="{27E048D3-F4B4-49E7-ABB0-5712F5274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974" y="1783092"/>
            <a:ext cx="1444572" cy="1444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ngularjs logo">
            <a:extLst>
              <a:ext uri="{FF2B5EF4-FFF2-40B4-BE49-F238E27FC236}">
                <a16:creationId xmlns:a16="http://schemas.microsoft.com/office/drawing/2014/main" id="{90FDA596-F8AF-4FB9-953C-38B68BB41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063" y="2002698"/>
            <a:ext cx="3375550" cy="8992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expressjs logo">
            <a:extLst>
              <a:ext uri="{FF2B5EF4-FFF2-40B4-BE49-F238E27FC236}">
                <a16:creationId xmlns:a16="http://schemas.microsoft.com/office/drawing/2014/main" id="{64D6831C-F07E-4C83-8FE7-B536F8C7A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4711" y="1494260"/>
            <a:ext cx="1400800" cy="15853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express js">
            <a:extLst>
              <a:ext uri="{FF2B5EF4-FFF2-40B4-BE49-F238E27FC236}">
                <a16:creationId xmlns:a16="http://schemas.microsoft.com/office/drawing/2014/main" id="{20581614-552C-4F7A-8A1D-F84648D0F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331" y="2260518"/>
            <a:ext cx="2751728" cy="61245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creately logo">
            <a:extLst>
              <a:ext uri="{FF2B5EF4-FFF2-40B4-BE49-F238E27FC236}">
                <a16:creationId xmlns:a16="http://schemas.microsoft.com/office/drawing/2014/main" id="{75F3B649-E459-4D71-911B-8842E62C52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350" b="29991"/>
          <a:stretch/>
        </p:blipFill>
        <p:spPr bwMode="auto">
          <a:xfrm>
            <a:off x="1183786" y="5125198"/>
            <a:ext cx="1822826" cy="68647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brackets logo">
            <a:extLst>
              <a:ext uri="{FF2B5EF4-FFF2-40B4-BE49-F238E27FC236}">
                <a16:creationId xmlns:a16="http://schemas.microsoft.com/office/drawing/2014/main" id="{24B94D1A-E1B0-49D7-921A-F5F51782A3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1856" y="4570848"/>
            <a:ext cx="855943" cy="85594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firebase logo">
            <a:extLst>
              <a:ext uri="{FF2B5EF4-FFF2-40B4-BE49-F238E27FC236}">
                <a16:creationId xmlns:a16="http://schemas.microsoft.com/office/drawing/2014/main" id="{F7477B97-B790-42DD-9536-8856260BA8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209" y="3516438"/>
            <a:ext cx="3067374" cy="105441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HTML5 logo">
            <a:extLst>
              <a:ext uri="{FF2B5EF4-FFF2-40B4-BE49-F238E27FC236}">
                <a16:creationId xmlns:a16="http://schemas.microsoft.com/office/drawing/2014/main" id="{B887374C-1EFC-457B-8387-C622429430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6495" y="3161498"/>
            <a:ext cx="1303442" cy="130344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css3 logo">
            <a:extLst>
              <a:ext uri="{FF2B5EF4-FFF2-40B4-BE49-F238E27FC236}">
                <a16:creationId xmlns:a16="http://schemas.microsoft.com/office/drawing/2014/main" id="{1A0E1C11-5BC9-46E1-B03C-73187B4BC7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7445" y="3079624"/>
            <a:ext cx="1385316" cy="138531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bootstrap logo">
            <a:extLst>
              <a:ext uri="{FF2B5EF4-FFF2-40B4-BE49-F238E27FC236}">
                <a16:creationId xmlns:a16="http://schemas.microsoft.com/office/drawing/2014/main" id="{DEF3F5F5-4804-4F05-842B-C9ABBA1939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8042" y="4043643"/>
            <a:ext cx="1385317" cy="138531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webstorm logo">
            <a:extLst>
              <a:ext uri="{FF2B5EF4-FFF2-40B4-BE49-F238E27FC236}">
                <a16:creationId xmlns:a16="http://schemas.microsoft.com/office/drawing/2014/main" id="{E58D7519-A922-41B0-9EAE-F93883539C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40523" y="4832446"/>
            <a:ext cx="1071470" cy="107147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heroku logo">
            <a:extLst>
              <a:ext uri="{FF2B5EF4-FFF2-40B4-BE49-F238E27FC236}">
                <a16:creationId xmlns:a16="http://schemas.microsoft.com/office/drawing/2014/main" id="{FE7BD1AA-100B-46EF-BD67-2F41E157EF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4906" y="4385538"/>
            <a:ext cx="699144" cy="1091347"/>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postman logo">
            <a:extLst>
              <a:ext uri="{FF2B5EF4-FFF2-40B4-BE49-F238E27FC236}">
                <a16:creationId xmlns:a16="http://schemas.microsoft.com/office/drawing/2014/main" id="{05B8C4AE-2741-4774-B557-2EE8151185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9317" y="5635612"/>
            <a:ext cx="2124717" cy="78570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github logo">
            <a:extLst>
              <a:ext uri="{FF2B5EF4-FFF2-40B4-BE49-F238E27FC236}">
                <a16:creationId xmlns:a16="http://schemas.microsoft.com/office/drawing/2014/main" id="{2497A062-FA63-4874-A055-B8F040559C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6729" y="3604348"/>
            <a:ext cx="1739529" cy="70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99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0E6B4A5-C849-4A9C-B247-714241AC62E3}"/>
              </a:ext>
            </a:extLst>
          </p:cNvPr>
          <p:cNvSpPr/>
          <p:nvPr/>
        </p:nvSpPr>
        <p:spPr>
          <a:xfrm>
            <a:off x="2560320" y="715618"/>
            <a:ext cx="6480313" cy="2584174"/>
          </a:xfrm>
          <a:prstGeom prst="roundRect">
            <a:avLst/>
          </a:prstGeom>
          <a:solidFill>
            <a:schemeClr val="tx1">
              <a:lumMod val="9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B11BCF-AFDC-4682-938F-E130E2BD3501}"/>
              </a:ext>
            </a:extLst>
          </p:cNvPr>
          <p:cNvSpPr txBox="1"/>
          <p:nvPr/>
        </p:nvSpPr>
        <p:spPr>
          <a:xfrm rot="16200000">
            <a:off x="1458887" y="1645741"/>
            <a:ext cx="1618090" cy="584775"/>
          </a:xfrm>
          <a:prstGeom prst="rect">
            <a:avLst/>
          </a:prstGeom>
          <a:noFill/>
        </p:spPr>
        <p:txBody>
          <a:bodyPr wrap="square" rtlCol="0">
            <a:spAutoFit/>
          </a:bodyPr>
          <a:lstStyle/>
          <a:p>
            <a:r>
              <a:rPr lang="en-US" sz="3200" dirty="0"/>
              <a:t>Frontend</a:t>
            </a:r>
          </a:p>
        </p:txBody>
      </p:sp>
      <p:pic>
        <p:nvPicPr>
          <p:cNvPr id="1034" name="Picture 10" descr="Image result for angularjs logo">
            <a:extLst>
              <a:ext uri="{FF2B5EF4-FFF2-40B4-BE49-F238E27FC236}">
                <a16:creationId xmlns:a16="http://schemas.microsoft.com/office/drawing/2014/main" id="{ED25C6B4-10CD-477C-AA27-BA8CBEDAC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395" y="-164826"/>
            <a:ext cx="1906162" cy="19061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D8B6F55-578B-47E0-847A-B0A4CD214CDA}"/>
              </a:ext>
            </a:extLst>
          </p:cNvPr>
          <p:cNvSpPr/>
          <p:nvPr/>
        </p:nvSpPr>
        <p:spPr>
          <a:xfrm>
            <a:off x="2997642" y="1938128"/>
            <a:ext cx="1574358" cy="62219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0B72C1C-C38B-4BC7-B4D9-725B7D31BFF0}"/>
              </a:ext>
            </a:extLst>
          </p:cNvPr>
          <p:cNvSpPr/>
          <p:nvPr/>
        </p:nvSpPr>
        <p:spPr>
          <a:xfrm>
            <a:off x="5009322" y="1938128"/>
            <a:ext cx="1574358" cy="62219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FE38AFC-0780-4845-8B22-31750189EF73}"/>
              </a:ext>
            </a:extLst>
          </p:cNvPr>
          <p:cNvSpPr/>
          <p:nvPr/>
        </p:nvSpPr>
        <p:spPr>
          <a:xfrm>
            <a:off x="7079187" y="1938128"/>
            <a:ext cx="1574358" cy="62219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137555-8C2D-4AD4-9369-45DAFF21F162}"/>
              </a:ext>
            </a:extLst>
          </p:cNvPr>
          <p:cNvSpPr txBox="1"/>
          <p:nvPr/>
        </p:nvSpPr>
        <p:spPr>
          <a:xfrm>
            <a:off x="3053301" y="1952048"/>
            <a:ext cx="1460514" cy="584775"/>
          </a:xfrm>
          <a:prstGeom prst="rect">
            <a:avLst/>
          </a:prstGeom>
          <a:noFill/>
        </p:spPr>
        <p:txBody>
          <a:bodyPr wrap="square" rtlCol="0">
            <a:spAutoFit/>
          </a:bodyPr>
          <a:lstStyle/>
          <a:p>
            <a:pPr algn="ctr"/>
            <a:r>
              <a:rPr lang="en-US" sz="1600" dirty="0"/>
              <a:t>Login and Register</a:t>
            </a:r>
          </a:p>
        </p:txBody>
      </p:sp>
      <p:sp>
        <p:nvSpPr>
          <p:cNvPr id="15" name="TextBox 14">
            <a:extLst>
              <a:ext uri="{FF2B5EF4-FFF2-40B4-BE49-F238E27FC236}">
                <a16:creationId xmlns:a16="http://schemas.microsoft.com/office/drawing/2014/main" id="{EFED33BE-64D5-4B1A-BAE3-76EF7FAA9331}"/>
              </a:ext>
            </a:extLst>
          </p:cNvPr>
          <p:cNvSpPr txBox="1"/>
          <p:nvPr/>
        </p:nvSpPr>
        <p:spPr>
          <a:xfrm>
            <a:off x="5098591" y="1951383"/>
            <a:ext cx="1460514" cy="584775"/>
          </a:xfrm>
          <a:prstGeom prst="rect">
            <a:avLst/>
          </a:prstGeom>
          <a:noFill/>
        </p:spPr>
        <p:txBody>
          <a:bodyPr wrap="square" rtlCol="0">
            <a:spAutoFit/>
          </a:bodyPr>
          <a:lstStyle/>
          <a:p>
            <a:pPr algn="ctr"/>
            <a:r>
              <a:rPr lang="en-US" sz="1600" dirty="0"/>
              <a:t>Metadata POST</a:t>
            </a:r>
          </a:p>
        </p:txBody>
      </p:sp>
      <p:sp>
        <p:nvSpPr>
          <p:cNvPr id="16" name="TextBox 15">
            <a:extLst>
              <a:ext uri="{FF2B5EF4-FFF2-40B4-BE49-F238E27FC236}">
                <a16:creationId xmlns:a16="http://schemas.microsoft.com/office/drawing/2014/main" id="{348EFC5A-36BE-4F61-9D2A-AF966A60B718}"/>
              </a:ext>
            </a:extLst>
          </p:cNvPr>
          <p:cNvSpPr txBox="1"/>
          <p:nvPr/>
        </p:nvSpPr>
        <p:spPr>
          <a:xfrm>
            <a:off x="7122024" y="1961981"/>
            <a:ext cx="1460514" cy="584775"/>
          </a:xfrm>
          <a:prstGeom prst="rect">
            <a:avLst/>
          </a:prstGeom>
          <a:noFill/>
        </p:spPr>
        <p:txBody>
          <a:bodyPr wrap="square" rtlCol="0">
            <a:spAutoFit/>
          </a:bodyPr>
          <a:lstStyle/>
          <a:p>
            <a:pPr algn="ctr"/>
            <a:r>
              <a:rPr lang="en-US" sz="1600" dirty="0"/>
              <a:t>Metadata GET</a:t>
            </a:r>
          </a:p>
          <a:p>
            <a:pPr algn="ctr"/>
            <a:r>
              <a:rPr lang="en-US" sz="1600" dirty="0"/>
              <a:t>Filter Service</a:t>
            </a:r>
          </a:p>
        </p:txBody>
      </p:sp>
      <p:sp>
        <p:nvSpPr>
          <p:cNvPr id="18" name="Rectangle: Rounded Corners 17">
            <a:extLst>
              <a:ext uri="{FF2B5EF4-FFF2-40B4-BE49-F238E27FC236}">
                <a16:creationId xmlns:a16="http://schemas.microsoft.com/office/drawing/2014/main" id="{CEDD48CC-5016-4985-974C-09DE5128F50D}"/>
              </a:ext>
            </a:extLst>
          </p:cNvPr>
          <p:cNvSpPr/>
          <p:nvPr/>
        </p:nvSpPr>
        <p:spPr>
          <a:xfrm>
            <a:off x="6255567" y="3802709"/>
            <a:ext cx="2961319" cy="2584174"/>
          </a:xfrm>
          <a:prstGeom prst="round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A226E98-2D10-444F-B93C-4EC42926D47B}"/>
              </a:ext>
            </a:extLst>
          </p:cNvPr>
          <p:cNvSpPr/>
          <p:nvPr/>
        </p:nvSpPr>
        <p:spPr>
          <a:xfrm>
            <a:off x="2560320" y="3802709"/>
            <a:ext cx="2961319" cy="2584174"/>
          </a:xfrm>
          <a:prstGeom prst="round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Image result for firebase logo">
            <a:extLst>
              <a:ext uri="{FF2B5EF4-FFF2-40B4-BE49-F238E27FC236}">
                <a16:creationId xmlns:a16="http://schemas.microsoft.com/office/drawing/2014/main" id="{564B1FD6-A9B0-4B36-9ACC-15708B243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717" y="5235660"/>
            <a:ext cx="3645131" cy="12530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ngodb logo">
            <a:extLst>
              <a:ext uri="{FF2B5EF4-FFF2-40B4-BE49-F238E27FC236}">
                <a16:creationId xmlns:a16="http://schemas.microsoft.com/office/drawing/2014/main" id="{AF5DC0D6-BAA6-433F-B2EE-03618D3DF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567" y="5369385"/>
            <a:ext cx="2961319" cy="9855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82E6829D-71A6-4307-8066-822F6EAC14BC}"/>
              </a:ext>
            </a:extLst>
          </p:cNvPr>
          <p:cNvSpPr/>
          <p:nvPr/>
        </p:nvSpPr>
        <p:spPr>
          <a:xfrm>
            <a:off x="3053301" y="4225324"/>
            <a:ext cx="2064359" cy="62219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33B9255-9631-4F4F-BE73-5687E608C67E}"/>
              </a:ext>
            </a:extLst>
          </p:cNvPr>
          <p:cNvSpPr/>
          <p:nvPr/>
        </p:nvSpPr>
        <p:spPr>
          <a:xfrm>
            <a:off x="7079187" y="4225324"/>
            <a:ext cx="1574358" cy="62219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5D14A0F-0363-4A27-87B0-7ED1E78D2219}"/>
              </a:ext>
            </a:extLst>
          </p:cNvPr>
          <p:cNvSpPr txBox="1"/>
          <p:nvPr/>
        </p:nvSpPr>
        <p:spPr>
          <a:xfrm>
            <a:off x="3053301" y="4281832"/>
            <a:ext cx="2064360" cy="584775"/>
          </a:xfrm>
          <a:prstGeom prst="rect">
            <a:avLst/>
          </a:prstGeom>
          <a:noFill/>
        </p:spPr>
        <p:txBody>
          <a:bodyPr wrap="square" rtlCol="0">
            <a:spAutoFit/>
          </a:bodyPr>
          <a:lstStyle/>
          <a:p>
            <a:pPr algn="ctr"/>
            <a:r>
              <a:rPr lang="en-US" sz="1600" dirty="0"/>
              <a:t>User Registration and Authentication</a:t>
            </a:r>
          </a:p>
        </p:txBody>
      </p:sp>
      <p:cxnSp>
        <p:nvCxnSpPr>
          <p:cNvPr id="11" name="Straight Arrow Connector 10">
            <a:extLst>
              <a:ext uri="{FF2B5EF4-FFF2-40B4-BE49-F238E27FC236}">
                <a16:creationId xmlns:a16="http://schemas.microsoft.com/office/drawing/2014/main" id="{C1FF5E98-4E99-41A3-BE31-DD5DA33F8314}"/>
              </a:ext>
            </a:extLst>
          </p:cNvPr>
          <p:cNvCxnSpPr>
            <a:stCxn id="8" idx="2"/>
          </p:cNvCxnSpPr>
          <p:nvPr/>
        </p:nvCxnSpPr>
        <p:spPr>
          <a:xfrm>
            <a:off x="3784821" y="2560320"/>
            <a:ext cx="256158" cy="1665004"/>
          </a:xfrm>
          <a:prstGeom prst="straightConnector1">
            <a:avLst/>
          </a:prstGeom>
          <a:ln w="38100">
            <a:solidFill>
              <a:schemeClr val="bg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EAC3B2-CAC9-42E6-86D5-C04A9A1122A1}"/>
              </a:ext>
            </a:extLst>
          </p:cNvPr>
          <p:cNvCxnSpPr>
            <a:cxnSpLocks/>
            <a:stCxn id="12" idx="2"/>
          </p:cNvCxnSpPr>
          <p:nvPr/>
        </p:nvCxnSpPr>
        <p:spPr>
          <a:xfrm>
            <a:off x="5796501" y="2560320"/>
            <a:ext cx="1325523" cy="16650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FFA42CE-AFD1-40E1-A895-AAFEED4F1451}"/>
              </a:ext>
            </a:extLst>
          </p:cNvPr>
          <p:cNvCxnSpPr>
            <a:cxnSpLocks/>
            <a:stCxn id="24" idx="0"/>
            <a:endCxn id="13" idx="2"/>
          </p:cNvCxnSpPr>
          <p:nvPr/>
        </p:nvCxnSpPr>
        <p:spPr>
          <a:xfrm flipV="1">
            <a:off x="7866366" y="2560320"/>
            <a:ext cx="0" cy="16650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2926CD-933A-4800-A78C-85369F365DC8}"/>
              </a:ext>
            </a:extLst>
          </p:cNvPr>
          <p:cNvSpPr txBox="1"/>
          <p:nvPr/>
        </p:nvSpPr>
        <p:spPr>
          <a:xfrm>
            <a:off x="7168456" y="4208211"/>
            <a:ext cx="1414082" cy="646331"/>
          </a:xfrm>
          <a:prstGeom prst="rect">
            <a:avLst/>
          </a:prstGeom>
          <a:noFill/>
        </p:spPr>
        <p:txBody>
          <a:bodyPr wrap="square" rtlCol="0">
            <a:spAutoFit/>
          </a:bodyPr>
          <a:lstStyle/>
          <a:p>
            <a:pPr algn="ctr"/>
            <a:r>
              <a:rPr lang="en-US" dirty="0"/>
              <a:t>NoSQL Database</a:t>
            </a:r>
          </a:p>
        </p:txBody>
      </p:sp>
      <p:sp>
        <p:nvSpPr>
          <p:cNvPr id="1025" name="TextBox 1024">
            <a:extLst>
              <a:ext uri="{FF2B5EF4-FFF2-40B4-BE49-F238E27FC236}">
                <a16:creationId xmlns:a16="http://schemas.microsoft.com/office/drawing/2014/main" id="{341F7391-DC44-4996-A564-BAC56741338C}"/>
              </a:ext>
            </a:extLst>
          </p:cNvPr>
          <p:cNvSpPr txBox="1"/>
          <p:nvPr/>
        </p:nvSpPr>
        <p:spPr>
          <a:xfrm>
            <a:off x="9298331" y="2915791"/>
            <a:ext cx="2334784" cy="1077218"/>
          </a:xfrm>
          <a:prstGeom prst="rect">
            <a:avLst/>
          </a:prstGeom>
          <a:noFill/>
        </p:spPr>
        <p:txBody>
          <a:bodyPr wrap="square" rtlCol="0">
            <a:spAutoFit/>
          </a:bodyPr>
          <a:lstStyle/>
          <a:p>
            <a:pPr algn="ctr"/>
            <a:r>
              <a:rPr lang="en-US" sz="1600" dirty="0"/>
              <a:t>mongoose</a:t>
            </a:r>
          </a:p>
          <a:p>
            <a:pPr algn="ctr"/>
            <a:r>
              <a:rPr lang="en-US" sz="1600" dirty="0" err="1"/>
              <a:t>multer</a:t>
            </a:r>
            <a:endParaRPr lang="en-US" sz="1600" dirty="0"/>
          </a:p>
          <a:p>
            <a:pPr algn="ctr"/>
            <a:r>
              <a:rPr lang="en-US" sz="1600" dirty="0" err="1"/>
              <a:t>gridfs</a:t>
            </a:r>
            <a:r>
              <a:rPr lang="en-US" sz="1600" dirty="0"/>
              <a:t>-storage</a:t>
            </a:r>
          </a:p>
          <a:p>
            <a:pPr algn="ctr"/>
            <a:r>
              <a:rPr lang="en-US" sz="1600" dirty="0" err="1"/>
              <a:t>gridfs</a:t>
            </a:r>
            <a:r>
              <a:rPr lang="en-US" sz="1600" dirty="0"/>
              <a:t>-stream</a:t>
            </a:r>
          </a:p>
        </p:txBody>
      </p:sp>
      <p:sp>
        <p:nvSpPr>
          <p:cNvPr id="39" name="Rectangle: Rounded Corners 38">
            <a:extLst>
              <a:ext uri="{FF2B5EF4-FFF2-40B4-BE49-F238E27FC236}">
                <a16:creationId xmlns:a16="http://schemas.microsoft.com/office/drawing/2014/main" id="{0F7A1BC3-6B1D-4563-9F39-DDED7FD74803}"/>
              </a:ext>
            </a:extLst>
          </p:cNvPr>
          <p:cNvSpPr/>
          <p:nvPr/>
        </p:nvSpPr>
        <p:spPr>
          <a:xfrm>
            <a:off x="267448" y="2938052"/>
            <a:ext cx="2220357" cy="11031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18BF24-AF35-40D8-8A04-B6AB558E48EF}"/>
              </a:ext>
            </a:extLst>
          </p:cNvPr>
          <p:cNvSpPr txBox="1"/>
          <p:nvPr/>
        </p:nvSpPr>
        <p:spPr>
          <a:xfrm rot="16200000">
            <a:off x="1457382" y="4802408"/>
            <a:ext cx="1618090" cy="584775"/>
          </a:xfrm>
          <a:prstGeom prst="rect">
            <a:avLst/>
          </a:prstGeom>
          <a:noFill/>
        </p:spPr>
        <p:txBody>
          <a:bodyPr wrap="square" rtlCol="0">
            <a:spAutoFit/>
          </a:bodyPr>
          <a:lstStyle/>
          <a:p>
            <a:r>
              <a:rPr lang="en-US" sz="3200" dirty="0"/>
              <a:t>Backend</a:t>
            </a:r>
          </a:p>
        </p:txBody>
      </p:sp>
      <p:sp>
        <p:nvSpPr>
          <p:cNvPr id="41" name="TextBox 40">
            <a:extLst>
              <a:ext uri="{FF2B5EF4-FFF2-40B4-BE49-F238E27FC236}">
                <a16:creationId xmlns:a16="http://schemas.microsoft.com/office/drawing/2014/main" id="{1AC6031E-8F98-444A-8384-21550F576716}"/>
              </a:ext>
            </a:extLst>
          </p:cNvPr>
          <p:cNvSpPr txBox="1"/>
          <p:nvPr/>
        </p:nvSpPr>
        <p:spPr>
          <a:xfrm>
            <a:off x="100962" y="3109886"/>
            <a:ext cx="2570183" cy="707886"/>
          </a:xfrm>
          <a:prstGeom prst="rect">
            <a:avLst/>
          </a:prstGeom>
          <a:noFill/>
        </p:spPr>
        <p:txBody>
          <a:bodyPr wrap="square" rtlCol="0">
            <a:spAutoFit/>
          </a:bodyPr>
          <a:lstStyle/>
          <a:p>
            <a:pPr algn="ctr"/>
            <a:r>
              <a:rPr lang="en-US" sz="1600" dirty="0"/>
              <a:t>Angular Fire Auth</a:t>
            </a:r>
          </a:p>
          <a:p>
            <a:pPr algn="ctr"/>
            <a:r>
              <a:rPr lang="en-US" sz="1200" dirty="0"/>
              <a:t>(</a:t>
            </a:r>
            <a:r>
              <a:rPr lang="en-US" sz="1200" dirty="0" err="1"/>
              <a:t>signInWithEmailAndPassword</a:t>
            </a:r>
            <a:r>
              <a:rPr lang="en-US" sz="1200" dirty="0"/>
              <a:t>)</a:t>
            </a:r>
          </a:p>
          <a:p>
            <a:pPr algn="ctr"/>
            <a:r>
              <a:rPr lang="en-US" sz="1200" dirty="0"/>
              <a:t>(</a:t>
            </a:r>
            <a:r>
              <a:rPr lang="en-US" sz="1200" dirty="0" err="1"/>
              <a:t>createUserWithEmailAndPassword</a:t>
            </a:r>
            <a:r>
              <a:rPr lang="en-US" sz="1200" dirty="0"/>
              <a:t>)</a:t>
            </a:r>
          </a:p>
        </p:txBody>
      </p:sp>
      <p:sp>
        <p:nvSpPr>
          <p:cNvPr id="28" name="Rectangle: Rounded Corners 27">
            <a:extLst>
              <a:ext uri="{FF2B5EF4-FFF2-40B4-BE49-F238E27FC236}">
                <a16:creationId xmlns:a16="http://schemas.microsoft.com/office/drawing/2014/main" id="{466FF5B2-9777-4204-8528-584FF1773AAA}"/>
              </a:ext>
            </a:extLst>
          </p:cNvPr>
          <p:cNvSpPr/>
          <p:nvPr/>
        </p:nvSpPr>
        <p:spPr>
          <a:xfrm>
            <a:off x="9355545" y="2938052"/>
            <a:ext cx="2220357" cy="11031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10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7ADCA-7E54-4EA9-9CD1-FCCC0B65211A}"/>
              </a:ext>
            </a:extLst>
          </p:cNvPr>
          <p:cNvPicPr>
            <a:picLocks noChangeAspect="1"/>
          </p:cNvPicPr>
          <p:nvPr/>
        </p:nvPicPr>
        <p:blipFill>
          <a:blip r:embed="rId2"/>
          <a:stretch>
            <a:fillRect/>
          </a:stretch>
        </p:blipFill>
        <p:spPr>
          <a:xfrm>
            <a:off x="2855844" y="4459683"/>
            <a:ext cx="6480312" cy="2247242"/>
          </a:xfrm>
          <a:prstGeom prst="rect">
            <a:avLst/>
          </a:prstGeom>
        </p:spPr>
      </p:pic>
      <p:pic>
        <p:nvPicPr>
          <p:cNvPr id="6" name="Picture 5">
            <a:extLst>
              <a:ext uri="{FF2B5EF4-FFF2-40B4-BE49-F238E27FC236}">
                <a16:creationId xmlns:a16="http://schemas.microsoft.com/office/drawing/2014/main" id="{CB7BB181-96FC-4D80-B6DF-17F6760D9FAE}"/>
              </a:ext>
            </a:extLst>
          </p:cNvPr>
          <p:cNvPicPr>
            <a:picLocks noChangeAspect="1"/>
          </p:cNvPicPr>
          <p:nvPr/>
        </p:nvPicPr>
        <p:blipFill>
          <a:blip r:embed="rId3"/>
          <a:stretch>
            <a:fillRect/>
          </a:stretch>
        </p:blipFill>
        <p:spPr>
          <a:xfrm>
            <a:off x="6721773" y="151073"/>
            <a:ext cx="4595585" cy="4003483"/>
          </a:xfrm>
          <a:prstGeom prst="rect">
            <a:avLst/>
          </a:prstGeom>
        </p:spPr>
      </p:pic>
      <p:pic>
        <p:nvPicPr>
          <p:cNvPr id="7" name="Picture 6">
            <a:extLst>
              <a:ext uri="{FF2B5EF4-FFF2-40B4-BE49-F238E27FC236}">
                <a16:creationId xmlns:a16="http://schemas.microsoft.com/office/drawing/2014/main" id="{AD4B362E-D70E-4F0C-8057-D9C55476AC8D}"/>
              </a:ext>
            </a:extLst>
          </p:cNvPr>
          <p:cNvPicPr>
            <a:picLocks noChangeAspect="1"/>
          </p:cNvPicPr>
          <p:nvPr/>
        </p:nvPicPr>
        <p:blipFill>
          <a:blip r:embed="rId4"/>
          <a:stretch>
            <a:fillRect/>
          </a:stretch>
        </p:blipFill>
        <p:spPr>
          <a:xfrm>
            <a:off x="874645" y="151075"/>
            <a:ext cx="4595584" cy="4003481"/>
          </a:xfrm>
          <a:prstGeom prst="rect">
            <a:avLst/>
          </a:prstGeom>
        </p:spPr>
      </p:pic>
    </p:spTree>
    <p:extLst>
      <p:ext uri="{BB962C8B-B14F-4D97-AF65-F5344CB8AC3E}">
        <p14:creationId xmlns:p14="http://schemas.microsoft.com/office/powerpoint/2010/main" val="613194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E6ADC6-65C5-461A-9A50-462B10235128}"/>
              </a:ext>
            </a:extLst>
          </p:cNvPr>
          <p:cNvPicPr>
            <a:picLocks noChangeAspect="1"/>
          </p:cNvPicPr>
          <p:nvPr/>
        </p:nvPicPr>
        <p:blipFill>
          <a:blip r:embed="rId2"/>
          <a:stretch>
            <a:fillRect/>
          </a:stretch>
        </p:blipFill>
        <p:spPr>
          <a:xfrm>
            <a:off x="1853116" y="497116"/>
            <a:ext cx="8658509" cy="5486240"/>
          </a:xfrm>
          <a:prstGeom prst="rect">
            <a:avLst/>
          </a:prstGeom>
        </p:spPr>
      </p:pic>
    </p:spTree>
    <p:extLst>
      <p:ext uri="{BB962C8B-B14F-4D97-AF65-F5344CB8AC3E}">
        <p14:creationId xmlns:p14="http://schemas.microsoft.com/office/powerpoint/2010/main" val="156022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839F9-7356-421A-8A49-3653BC551E9A}"/>
              </a:ext>
            </a:extLst>
          </p:cNvPr>
          <p:cNvPicPr>
            <a:picLocks noChangeAspect="1"/>
          </p:cNvPicPr>
          <p:nvPr/>
        </p:nvPicPr>
        <p:blipFill>
          <a:blip r:embed="rId2"/>
          <a:stretch>
            <a:fillRect/>
          </a:stretch>
        </p:blipFill>
        <p:spPr>
          <a:xfrm>
            <a:off x="1614576" y="543488"/>
            <a:ext cx="8698266" cy="5511430"/>
          </a:xfrm>
          <a:prstGeom prst="rect">
            <a:avLst/>
          </a:prstGeom>
        </p:spPr>
      </p:pic>
    </p:spTree>
    <p:extLst>
      <p:ext uri="{BB962C8B-B14F-4D97-AF65-F5344CB8AC3E}">
        <p14:creationId xmlns:p14="http://schemas.microsoft.com/office/powerpoint/2010/main" val="79736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CB5567-F1F0-4A05-88EE-B4D64A28CB37}"/>
              </a:ext>
            </a:extLst>
          </p:cNvPr>
          <p:cNvPicPr>
            <a:picLocks noChangeAspect="1"/>
          </p:cNvPicPr>
          <p:nvPr/>
        </p:nvPicPr>
        <p:blipFill>
          <a:blip r:embed="rId2"/>
          <a:stretch>
            <a:fillRect/>
          </a:stretch>
        </p:blipFill>
        <p:spPr>
          <a:xfrm>
            <a:off x="246953" y="222636"/>
            <a:ext cx="6431326" cy="4075043"/>
          </a:xfrm>
          <a:prstGeom prst="rect">
            <a:avLst/>
          </a:prstGeom>
        </p:spPr>
      </p:pic>
      <p:pic>
        <p:nvPicPr>
          <p:cNvPr id="3" name="Picture 2">
            <a:extLst>
              <a:ext uri="{FF2B5EF4-FFF2-40B4-BE49-F238E27FC236}">
                <a16:creationId xmlns:a16="http://schemas.microsoft.com/office/drawing/2014/main" id="{45571372-606A-4F06-BF84-F2C135F95EA2}"/>
              </a:ext>
            </a:extLst>
          </p:cNvPr>
          <p:cNvPicPr>
            <a:picLocks noChangeAspect="1"/>
          </p:cNvPicPr>
          <p:nvPr/>
        </p:nvPicPr>
        <p:blipFill>
          <a:blip r:embed="rId3"/>
          <a:stretch>
            <a:fillRect/>
          </a:stretch>
        </p:blipFill>
        <p:spPr>
          <a:xfrm>
            <a:off x="7028348" y="1836750"/>
            <a:ext cx="4730383" cy="4703197"/>
          </a:xfrm>
          <a:prstGeom prst="rect">
            <a:avLst/>
          </a:prstGeom>
        </p:spPr>
      </p:pic>
    </p:spTree>
    <p:extLst>
      <p:ext uri="{BB962C8B-B14F-4D97-AF65-F5344CB8AC3E}">
        <p14:creationId xmlns:p14="http://schemas.microsoft.com/office/powerpoint/2010/main" val="2388231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81</TotalTime>
  <Words>184</Words>
  <Application>Microsoft Office PowerPoint</Application>
  <PresentationFormat>Widescreen</PresentationFormat>
  <Paragraphs>24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Tw Cen MT</vt:lpstr>
      <vt:lpstr>Circuit</vt:lpstr>
      <vt:lpstr>COMP-SCI 5551 ASE: Final Project Presentation</vt:lpstr>
      <vt:lpstr>A Database System for Deep Learning </vt:lpstr>
      <vt:lpstr>Project Goal</vt:lpstr>
      <vt:lpstr>Technologies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COMP-SCI 5551 ASE: Final Project Presentation</dc:title>
  <dc:creator>Recker,Brett</dc:creator>
  <cp:lastModifiedBy>Recker,Brett</cp:lastModifiedBy>
  <cp:revision>12</cp:revision>
  <dcterms:created xsi:type="dcterms:W3CDTF">2019-05-09T03:10:01Z</dcterms:created>
  <dcterms:modified xsi:type="dcterms:W3CDTF">2019-05-09T20:27:10Z</dcterms:modified>
</cp:coreProperties>
</file>